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71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4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2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05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6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03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72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43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47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28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79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60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1F8E0-1C58-49E5-BD47-7D88234C9625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D0D3F-CE35-414A-9C85-2BB89B305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0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68" y="136479"/>
            <a:ext cx="10699666" cy="60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72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647312"/>
            <a:ext cx="8192643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642548"/>
            <a:ext cx="8087854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6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609206"/>
            <a:ext cx="8306959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1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656838"/>
            <a:ext cx="8259328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5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814022"/>
            <a:ext cx="7363853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61654"/>
            <a:ext cx="7020905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1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1056944"/>
            <a:ext cx="6935168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87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856891"/>
            <a:ext cx="717332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1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09259"/>
            <a:ext cx="6973273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68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90233"/>
            <a:ext cx="7011378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8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964" y="559506"/>
            <a:ext cx="9069085" cy="647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48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880707"/>
            <a:ext cx="7078063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58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980733"/>
            <a:ext cx="7135221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3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923575"/>
            <a:ext cx="6916115" cy="50108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69" y="880707"/>
            <a:ext cx="6716062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79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956917"/>
            <a:ext cx="682085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4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861654"/>
            <a:ext cx="711616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22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833075"/>
            <a:ext cx="716380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76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775917"/>
            <a:ext cx="7125694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14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52128"/>
            <a:ext cx="696374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46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804496"/>
            <a:ext cx="723048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4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3549"/>
            <a:ext cx="6973273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5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18" y="218112"/>
            <a:ext cx="9529781" cy="63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68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71180"/>
            <a:ext cx="7059010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06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985496"/>
            <a:ext cx="6982799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42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937865"/>
            <a:ext cx="7001852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39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975970"/>
            <a:ext cx="683990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96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966444"/>
            <a:ext cx="688753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91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99759"/>
            <a:ext cx="6897063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17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1014075"/>
            <a:ext cx="6954220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29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872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374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28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07" y="498471"/>
            <a:ext cx="8316486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250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689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450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16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720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990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431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319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63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671127"/>
            <a:ext cx="798306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618733"/>
            <a:ext cx="8125959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675891"/>
            <a:ext cx="8211696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3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804496"/>
            <a:ext cx="8068801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47" y="623496"/>
            <a:ext cx="8106906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3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宽屏</PresentationFormat>
  <Paragraphs>0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</dc:creator>
  <cp:lastModifiedBy>zhou</cp:lastModifiedBy>
  <cp:revision>3</cp:revision>
  <dcterms:created xsi:type="dcterms:W3CDTF">2016-05-31T05:37:58Z</dcterms:created>
  <dcterms:modified xsi:type="dcterms:W3CDTF">2016-05-31T06:07:06Z</dcterms:modified>
</cp:coreProperties>
</file>